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380" r:id="rId14"/>
    <p:sldId id="382" r:id="rId15"/>
    <p:sldId id="452" r:id="rId16"/>
    <p:sldId id="451" r:id="rId17"/>
    <p:sldId id="384" r:id="rId18"/>
    <p:sldId id="373" r:id="rId19"/>
    <p:sldId id="374" r:id="rId20"/>
    <p:sldId id="375" r:id="rId21"/>
    <p:sldId id="395" r:id="rId22"/>
    <p:sldId id="396" r:id="rId23"/>
    <p:sldId id="418" r:id="rId24"/>
    <p:sldId id="397" r:id="rId25"/>
    <p:sldId id="398" r:id="rId26"/>
    <p:sldId id="399" r:id="rId27"/>
    <p:sldId id="419" r:id="rId28"/>
    <p:sldId id="400" r:id="rId29"/>
    <p:sldId id="417" r:id="rId30"/>
    <p:sldId id="263" r:id="rId31"/>
    <p:sldId id="260" r:id="rId32"/>
    <p:sldId id="450" r:id="rId33"/>
    <p:sldId id="449" r:id="rId34"/>
    <p:sldId id="270" r:id="rId35"/>
    <p:sldId id="271" r:id="rId36"/>
    <p:sldId id="272" r:id="rId37"/>
    <p:sldId id="273" r:id="rId38"/>
    <p:sldId id="385" r:id="rId39"/>
    <p:sldId id="279" r:id="rId40"/>
    <p:sldId id="280" r:id="rId41"/>
    <p:sldId id="281" r:id="rId42"/>
    <p:sldId id="282" r:id="rId43"/>
    <p:sldId id="386" r:id="rId44"/>
    <p:sldId id="387" r:id="rId45"/>
    <p:sldId id="388" r:id="rId46"/>
    <p:sldId id="389" r:id="rId47"/>
    <p:sldId id="390" r:id="rId48"/>
    <p:sldId id="391" r:id="rId49"/>
    <p:sldId id="392" r:id="rId50"/>
    <p:sldId id="393" r:id="rId51"/>
    <p:sldId id="402" r:id="rId52"/>
    <p:sldId id="410" r:id="rId53"/>
    <p:sldId id="411" r:id="rId54"/>
    <p:sldId id="406" r:id="rId55"/>
    <p:sldId id="403" r:id="rId56"/>
    <p:sldId id="414" r:id="rId57"/>
    <p:sldId id="415" r:id="rId58"/>
    <p:sldId id="416" r:id="rId59"/>
    <p:sldId id="409" r:id="rId60"/>
    <p:sldId id="405" r:id="rId61"/>
    <p:sldId id="407" r:id="rId62"/>
    <p:sldId id="404" r:id="rId63"/>
    <p:sldId id="435" r:id="rId64"/>
    <p:sldId id="437" r:id="rId65"/>
    <p:sldId id="439" r:id="rId66"/>
    <p:sldId id="440" r:id="rId67"/>
    <p:sldId id="442" r:id="rId68"/>
    <p:sldId id="443" r:id="rId69"/>
    <p:sldId id="438" r:id="rId70"/>
    <p:sldId id="436" r:id="rId71"/>
    <p:sldId id="284" r:id="rId72"/>
    <p:sldId id="285" r:id="rId73"/>
    <p:sldId id="286" r:id="rId74"/>
    <p:sldId id="355" r:id="rId75"/>
    <p:sldId id="291" r:id="rId76"/>
    <p:sldId id="288" r:id="rId77"/>
    <p:sldId id="292" r:id="rId78"/>
    <p:sldId id="293" r:id="rId79"/>
    <p:sldId id="294" r:id="rId80"/>
    <p:sldId id="297" r:id="rId81"/>
    <p:sldId id="298" r:id="rId82"/>
    <p:sldId id="299" r:id="rId83"/>
    <p:sldId id="300" r:id="rId84"/>
    <p:sldId id="301" r:id="rId85"/>
    <p:sldId id="302" r:id="rId86"/>
    <p:sldId id="303" r:id="rId87"/>
    <p:sldId id="304" r:id="rId88"/>
    <p:sldId id="305" r:id="rId89"/>
    <p:sldId id="306" r:id="rId90"/>
    <p:sldId id="307" r:id="rId91"/>
    <p:sldId id="308" r:id="rId92"/>
    <p:sldId id="309" r:id="rId93"/>
    <p:sldId id="310" r:id="rId94"/>
    <p:sldId id="315" r:id="rId95"/>
    <p:sldId id="316" r:id="rId96"/>
    <p:sldId id="317" r:id="rId97"/>
    <p:sldId id="311" r:id="rId98"/>
    <p:sldId id="312" r:id="rId99"/>
    <p:sldId id="313" r:id="rId100"/>
    <p:sldId id="314" r:id="rId101"/>
    <p:sldId id="318" r:id="rId102"/>
    <p:sldId id="319" r:id="rId103"/>
    <p:sldId id="320" r:id="rId104"/>
    <p:sldId id="321" r:id="rId105"/>
    <p:sldId id="322" r:id="rId106"/>
    <p:sldId id="323" r:id="rId107"/>
    <p:sldId id="324" r:id="rId108"/>
    <p:sldId id="326" r:id="rId109"/>
    <p:sldId id="327" r:id="rId110"/>
    <p:sldId id="328" r:id="rId111"/>
    <p:sldId id="329" r:id="rId112"/>
    <p:sldId id="330" r:id="rId113"/>
    <p:sldId id="331" r:id="rId114"/>
    <p:sldId id="332" r:id="rId115"/>
    <p:sldId id="333" r:id="rId116"/>
    <p:sldId id="334" r:id="rId117"/>
    <p:sldId id="335" r:id="rId118"/>
    <p:sldId id="336" r:id="rId119"/>
    <p:sldId id="337" r:id="rId120"/>
    <p:sldId id="338" r:id="rId121"/>
    <p:sldId id="339" r:id="rId122"/>
    <p:sldId id="340" r:id="rId123"/>
    <p:sldId id="341" r:id="rId124"/>
    <p:sldId id="342" r:id="rId125"/>
    <p:sldId id="343" r:id="rId126"/>
    <p:sldId id="344" r:id="rId127"/>
    <p:sldId id="345" r:id="rId128"/>
    <p:sldId id="346" r:id="rId129"/>
    <p:sldId id="347" r:id="rId130"/>
    <p:sldId id="348" r:id="rId131"/>
    <p:sldId id="349" r:id="rId132"/>
    <p:sldId id="350" r:id="rId133"/>
    <p:sldId id="351" r:id="rId134"/>
    <p:sldId id="352" r:id="rId135"/>
    <p:sldId id="353" r:id="rId136"/>
    <p:sldId id="354" r:id="rId137"/>
    <p:sldId id="356" r:id="rId138"/>
    <p:sldId id="357" r:id="rId139"/>
    <p:sldId id="358" r:id="rId140"/>
    <p:sldId id="359" r:id="rId141"/>
    <p:sldId id="360" r:id="rId142"/>
    <p:sldId id="361" r:id="rId143"/>
    <p:sldId id="362" r:id="rId144"/>
    <p:sldId id="363" r:id="rId145"/>
    <p:sldId id="364" r:id="rId146"/>
    <p:sldId id="367" r:id="rId147"/>
    <p:sldId id="368" r:id="rId148"/>
    <p:sldId id="370" r:id="rId149"/>
    <p:sldId id="372" r:id="rId150"/>
    <p:sldId id="369" r:id="rId151"/>
    <p:sldId id="376" r:id="rId152"/>
    <p:sldId id="377" r:id="rId153"/>
    <p:sldId id="378" r:id="rId154"/>
    <p:sldId id="379" r:id="rId155"/>
    <p:sldId id="371" r:id="rId156"/>
    <p:sldId id="420" r:id="rId157"/>
    <p:sldId id="421" r:id="rId158"/>
    <p:sldId id="422" r:id="rId159"/>
    <p:sldId id="428" r:id="rId160"/>
    <p:sldId id="424" r:id="rId161"/>
    <p:sldId id="425" r:id="rId162"/>
    <p:sldId id="427" r:id="rId163"/>
    <p:sldId id="426" r:id="rId164"/>
    <p:sldId id="429" r:id="rId165"/>
    <p:sldId id="430" r:id="rId166"/>
    <p:sldId id="431" r:id="rId167"/>
    <p:sldId id="432" r:id="rId168"/>
    <p:sldId id="433" r:id="rId169"/>
    <p:sldId id="434" r:id="rId170"/>
    <p:sldId id="423" r:id="rId171"/>
    <p:sldId id="268" r:id="rId172"/>
    <p:sldId id="365" r:id="rId173"/>
    <p:sldId id="366" r:id="rId174"/>
    <p:sldId id="296" r:id="rId175"/>
    <p:sldId id="325" r:id="rId176"/>
    <p:sldId id="290" r:id="rId17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43BB"/>
    <a:srgbClr val="FDDFC7"/>
    <a:srgbClr val="00682F"/>
    <a:srgbClr val="007A37"/>
    <a:srgbClr val="009644"/>
    <a:srgbClr val="00B050"/>
    <a:srgbClr val="00863D"/>
    <a:srgbClr val="005024"/>
    <a:srgbClr val="F7F8FC"/>
    <a:srgbClr val="DC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2.xml"/><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8" Type="http://schemas.openxmlformats.org/officeDocument/2006/relationships/image" Target="../media/image149.bmp"/><Relationship Id="rId3" Type="http://schemas.openxmlformats.org/officeDocument/2006/relationships/image" Target="../media/image144.bmp"/><Relationship Id="rId7" Type="http://schemas.openxmlformats.org/officeDocument/2006/relationships/image" Target="../media/image148.gif"/><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gif"/><Relationship Id="rId4" Type="http://schemas.openxmlformats.org/officeDocument/2006/relationships/image" Target="../media/image145.bmp"/></Relationships>
</file>

<file path=ppt/slides/_rels/slide103.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5.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06.xml.rels><?xml version="1.0" encoding="UTF-8" standalone="yes"?>
<Relationships xmlns="http://schemas.openxmlformats.org/package/2006/relationships"><Relationship Id="rId3" Type="http://schemas.openxmlformats.org/officeDocument/2006/relationships/image" Target="../media/image156.bmp"/><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59.bmp"/><Relationship Id="rId5" Type="http://schemas.openxmlformats.org/officeDocument/2006/relationships/image" Target="../media/image158.png"/><Relationship Id="rId4" Type="http://schemas.openxmlformats.org/officeDocument/2006/relationships/image" Target="../media/image157.png"/></Relationships>
</file>

<file path=ppt/slides/_rels/slide10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image" Target="../media/image161.bmp"/></Relationships>
</file>

<file path=ppt/slides/_rels/slide108.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64.gif"/><Relationship Id="rId4" Type="http://schemas.openxmlformats.org/officeDocument/2006/relationships/image" Target="../media/image163.png"/></Relationships>
</file>

<file path=ppt/slides/_rels/slide11.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eg"/></Relationships>
</file>

<file path=ppt/slides/_rels/slide1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71.bmp"/><Relationship Id="rId5" Type="http://schemas.openxmlformats.org/officeDocument/2006/relationships/image" Target="../media/image170.png"/><Relationship Id="rId4" Type="http://schemas.openxmlformats.org/officeDocument/2006/relationships/image" Target="../media/image169.bmp"/></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115.xml.rels><?xml version="1.0" encoding="UTF-8" standalone="yes"?>
<Relationships xmlns="http://schemas.openxmlformats.org/package/2006/relationships"><Relationship Id="rId3" Type="http://schemas.openxmlformats.org/officeDocument/2006/relationships/image" Target="../media/image177.bmp"/><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16.xml.rels><?xml version="1.0" encoding="UTF-8" standalone="yes"?>
<Relationships xmlns="http://schemas.openxmlformats.org/package/2006/relationships"><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3" Type="http://schemas.openxmlformats.org/officeDocument/2006/relationships/image" Target="../media/image180.bmp"/><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11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86.gif"/><Relationship Id="rId5" Type="http://schemas.openxmlformats.org/officeDocument/2006/relationships/image" Target="../media/image185.bmp"/><Relationship Id="rId4" Type="http://schemas.openxmlformats.org/officeDocument/2006/relationships/image" Target="../media/image184.bmp"/></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17.xml"/><Relationship Id="rId4" Type="http://schemas.openxmlformats.org/officeDocument/2006/relationships/slide" Target="slide14.xml"/></Relationships>
</file>

<file path=ppt/slides/_rels/slide12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3" Type="http://schemas.openxmlformats.org/officeDocument/2006/relationships/image" Target="../media/image187.bmp"/><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bmp"/><Relationship Id="rId4" Type="http://schemas.openxmlformats.org/officeDocument/2006/relationships/image" Target="../media/image188.bmp"/></Relationships>
</file>

<file path=ppt/slides/_rels/slide122.xml.rels><?xml version="1.0" encoding="UTF-8" standalone="yes"?>
<Relationships xmlns="http://schemas.openxmlformats.org/package/2006/relationships"><Relationship Id="rId3" Type="http://schemas.openxmlformats.org/officeDocument/2006/relationships/image" Target="../media/image191.bmp"/><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2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6.xml.rels><?xml version="1.0" encoding="UTF-8" standalone="yes"?>
<Relationships xmlns="http://schemas.openxmlformats.org/package/2006/relationships"><Relationship Id="rId3" Type="http://schemas.openxmlformats.org/officeDocument/2006/relationships/image" Target="../media/image187.bmp"/><Relationship Id="rId7" Type="http://schemas.openxmlformats.org/officeDocument/2006/relationships/image" Target="../media/image199.bmp"/><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98.bmp"/><Relationship Id="rId5" Type="http://schemas.openxmlformats.org/officeDocument/2006/relationships/image" Target="../media/image197.png"/><Relationship Id="rId4" Type="http://schemas.openxmlformats.org/officeDocument/2006/relationships/image" Target="../media/image196.png"/></Relationships>
</file>

<file path=ppt/slides/_rels/slide12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8.xml.rels><?xml version="1.0" encoding="UTF-8" standalone="yes"?>
<Relationships xmlns="http://schemas.openxmlformats.org/package/2006/relationships"><Relationship Id="rId8" Type="http://schemas.openxmlformats.org/officeDocument/2006/relationships/image" Target="../media/image205.bmp"/><Relationship Id="rId3" Type="http://schemas.openxmlformats.org/officeDocument/2006/relationships/image" Target="../media/image200.png"/><Relationship Id="rId7" Type="http://schemas.openxmlformats.org/officeDocument/2006/relationships/image" Target="../media/image204.bmp"/><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203.bmp"/><Relationship Id="rId5" Type="http://schemas.openxmlformats.org/officeDocument/2006/relationships/image" Target="../media/image202.bmp"/><Relationship Id="rId4" Type="http://schemas.openxmlformats.org/officeDocument/2006/relationships/image" Target="../media/image201.png"/></Relationships>
</file>

<file path=ppt/slides/_rels/slide129.xml.rels><?xml version="1.0" encoding="UTF-8" standalone="yes"?>
<Relationships xmlns="http://schemas.openxmlformats.org/package/2006/relationships"><Relationship Id="rId3" Type="http://schemas.openxmlformats.org/officeDocument/2006/relationships/image" Target="../media/image206.bmp"/><Relationship Id="rId7" Type="http://schemas.openxmlformats.org/officeDocument/2006/relationships/image" Target="../media/image210.bmp"/><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209.bmp"/><Relationship Id="rId5" Type="http://schemas.openxmlformats.org/officeDocument/2006/relationships/image" Target="../media/image208.bmp"/><Relationship Id="rId4" Type="http://schemas.openxmlformats.org/officeDocument/2006/relationships/image" Target="../media/image207.bmp"/></Relationships>
</file>

<file path=ppt/slides/_rels/slide1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1.xml.rels><?xml version="1.0" encoding="UTF-8" standalone="yes"?>
<Relationships xmlns="http://schemas.openxmlformats.org/package/2006/relationships"><Relationship Id="rId8" Type="http://schemas.openxmlformats.org/officeDocument/2006/relationships/image" Target="../media/image216.gif"/><Relationship Id="rId3" Type="http://schemas.openxmlformats.org/officeDocument/2006/relationships/image" Target="../media/image211.bmp"/><Relationship Id="rId7" Type="http://schemas.openxmlformats.org/officeDocument/2006/relationships/image" Target="../media/image215.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214.bmp"/><Relationship Id="rId5" Type="http://schemas.openxmlformats.org/officeDocument/2006/relationships/image" Target="../media/image213.bmp"/><Relationship Id="rId4" Type="http://schemas.openxmlformats.org/officeDocument/2006/relationships/image" Target="../media/image212.bmp"/></Relationships>
</file>

<file path=ppt/slides/_rels/slide13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219.bmp"/><Relationship Id="rId4" Type="http://schemas.openxmlformats.org/officeDocument/2006/relationships/image" Target="../media/image218.bmp"/></Relationships>
</file>

<file path=ppt/slides/_rels/slide13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4.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23.bmp"/><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35.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226.bmp"/><Relationship Id="rId4" Type="http://schemas.openxmlformats.org/officeDocument/2006/relationships/image" Target="../media/image225.bmp"/></Relationships>
</file>

<file path=ppt/slides/_rels/slide137.xml.rels><?xml version="1.0" encoding="UTF-8" standalone="yes"?>
<Relationships xmlns="http://schemas.openxmlformats.org/package/2006/relationships"><Relationship Id="rId3" Type="http://schemas.openxmlformats.org/officeDocument/2006/relationships/slide" Target="slide139.xml"/><Relationship Id="rId2" Type="http://schemas.openxmlformats.org/officeDocument/2006/relationships/slide" Target="slide138.xml"/><Relationship Id="rId1" Type="http://schemas.openxmlformats.org/officeDocument/2006/relationships/slideLayout" Target="../slideLayouts/slideLayout2.xml"/><Relationship Id="rId4" Type="http://schemas.openxmlformats.org/officeDocument/2006/relationships/slide" Target="slide72.xml"/></Relationships>
</file>

<file path=ppt/slides/_rels/slide138.xml.rels><?xml version="1.0" encoding="UTF-8" standalone="yes"?>
<Relationships xmlns="http://schemas.openxmlformats.org/package/2006/relationships"><Relationship Id="rId3" Type="http://schemas.openxmlformats.org/officeDocument/2006/relationships/image" Target="../media/image227.bmp"/><Relationship Id="rId2" Type="http://schemas.openxmlformats.org/officeDocument/2006/relationships/slide" Target="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slide" Target="slide137.xml"/><Relationship Id="rId4"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44.xml"/><Relationship Id="rId2" Type="http://schemas.openxmlformats.org/officeDocument/2006/relationships/slide" Target="slide143.xml"/><Relationship Id="rId1" Type="http://schemas.openxmlformats.org/officeDocument/2006/relationships/slideLayout" Target="../slideLayouts/slideLayout2.xml"/><Relationship Id="rId4" Type="http://schemas.openxmlformats.org/officeDocument/2006/relationships/slide" Target="slide146.xml"/></Relationships>
</file>

<file path=ppt/slides/_rels/slide14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142.xml"/><Relationship Id="rId5" Type="http://schemas.openxmlformats.org/officeDocument/2006/relationships/image" Target="../media/image92.jpeg"/><Relationship Id="rId4" Type="http://schemas.openxmlformats.org/officeDocument/2006/relationships/image" Target="../media/image95.png"/></Relationships>
</file>

<file path=ppt/slides/_rels/slide145.xml.rels><?xml version="1.0" encoding="UTF-8" standalone="yes"?>
<Relationships xmlns="http://schemas.openxmlformats.org/package/2006/relationships"><Relationship Id="rId2" Type="http://schemas.openxmlformats.org/officeDocument/2006/relationships/slide" Target="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slide" Target="slide167.xml"/><Relationship Id="rId3" Type="http://schemas.openxmlformats.org/officeDocument/2006/relationships/slide" Target="slide147.xml"/><Relationship Id="rId7" Type="http://schemas.openxmlformats.org/officeDocument/2006/relationships/slide" Target="slide160.xml"/><Relationship Id="rId2"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56.xml"/><Relationship Id="rId4" Type="http://schemas.openxmlformats.org/officeDocument/2006/relationships/slide" Target="slide151.xml"/></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48.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146.xml"/><Relationship Id="rId5" Type="http://schemas.openxmlformats.org/officeDocument/2006/relationships/image" Target="../media/image92.jpeg"/><Relationship Id="rId4" Type="http://schemas.openxmlformats.org/officeDocument/2006/relationships/image" Target="../media/image95.png"/></Relationships>
</file>

<file path=ppt/slides/_rels/slide152.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image" Target="../media/image23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57.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61.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240.jpeg"/><Relationship Id="rId5" Type="http://schemas.openxmlformats.org/officeDocument/2006/relationships/image" Target="../media/image239.jpeg"/><Relationship Id="rId4" Type="http://schemas.openxmlformats.org/officeDocument/2006/relationships/image" Target="../media/image238.jpeg"/></Relationships>
</file>

<file path=ppt/slides/_rels/slide16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66.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slide" Target="slide1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68.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4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73.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74.xml.rels><?xml version="1.0" encoding="UTF-8" standalone="yes"?>
<Relationships xmlns="http://schemas.openxmlformats.org/package/2006/relationships"><Relationship Id="rId2" Type="http://schemas.openxmlformats.org/officeDocument/2006/relationships/slide" Target="slide13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22.xml"/><Relationship Id="rId4" Type="http://schemas.openxmlformats.org/officeDocument/2006/relationships/slide" Target="slide21.xml"/></Relationships>
</file>

<file path=ppt/slides/_rels/slide19.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13.xml"/><Relationship Id="rId7" Type="http://schemas.openxmlformats.org/officeDocument/2006/relationships/slide" Target="slide7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9.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2.xml"/><Relationship Id="rId7" Type="http://schemas.openxmlformats.org/officeDocument/2006/relationships/image" Target="../media/image39.png"/><Relationship Id="rId2" Type="http://schemas.openxmlformats.org/officeDocument/2006/relationships/slide" Target="slide1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slide" Target="slide2.xml"/><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18.xml"/><Relationship Id="rId4" Type="http://schemas.openxmlformats.org/officeDocument/2006/relationships/image" Target="../media/image60.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 Target="slide31.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1.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slide" Target="slide50.xml"/><Relationship Id="rId3" Type="http://schemas.openxmlformats.org/officeDocument/2006/relationships/slide" Target="slide40.xml"/><Relationship Id="rId7" Type="http://schemas.openxmlformats.org/officeDocument/2006/relationships/slide" Target="slide44.xml"/><Relationship Id="rId12" Type="http://schemas.openxmlformats.org/officeDocument/2006/relationships/slide" Target="slide49.xml"/><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43.xml"/><Relationship Id="rId11" Type="http://schemas.openxmlformats.org/officeDocument/2006/relationships/slide" Target="slide48.xml"/><Relationship Id="rId5" Type="http://schemas.openxmlformats.org/officeDocument/2006/relationships/slide" Target="slide42.xml"/><Relationship Id="rId10" Type="http://schemas.openxmlformats.org/officeDocument/2006/relationships/slide" Target="slide47.xml"/><Relationship Id="rId4" Type="http://schemas.openxmlformats.org/officeDocument/2006/relationships/slide" Target="slide41.xml"/><Relationship Id="rId9" Type="http://schemas.openxmlformats.org/officeDocument/2006/relationships/slide" Target="slide46.xml"/><Relationship Id="rId14" Type="http://schemas.openxmlformats.org/officeDocument/2006/relationships/slide" Target="slide30.xml"/></Relationships>
</file>

<file path=ppt/slides/_rels/slide39.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8.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55.xml"/><Relationship Id="rId7" Type="http://schemas.openxmlformats.org/officeDocument/2006/relationships/slide" Target="slide30.xml"/><Relationship Id="rId2" Type="http://schemas.openxmlformats.org/officeDocument/2006/relationships/slide" Target="slide52.xml"/><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slide" Target="slide59.xml"/><Relationship Id="rId4" Type="http://schemas.openxmlformats.org/officeDocument/2006/relationships/slide" Target="slide56.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slide" Target="slide7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slide" Target="slide71.xml"/><Relationship Id="rId1" Type="http://schemas.openxmlformats.org/officeDocument/2006/relationships/slideLayout" Target="../slideLayouts/slideLayout2.xml"/><Relationship Id="rId5" Type="http://schemas.openxmlformats.org/officeDocument/2006/relationships/slide" Target="slide142.xml"/><Relationship Id="rId4" Type="http://schemas.openxmlformats.org/officeDocument/2006/relationships/slide" Target="slide137.xml"/></Relationships>
</file>

<file path=ppt/slides/_rels/slide73.xml.rels><?xml version="1.0" encoding="UTF-8" standalone="yes"?>
<Relationships xmlns="http://schemas.openxmlformats.org/package/2006/relationships"><Relationship Id="rId8" Type="http://schemas.openxmlformats.org/officeDocument/2006/relationships/slide" Target="slide86.xml"/><Relationship Id="rId13" Type="http://schemas.openxmlformats.org/officeDocument/2006/relationships/slide" Target="slide110.xml"/><Relationship Id="rId3" Type="http://schemas.openxmlformats.org/officeDocument/2006/relationships/slide" Target="slide75.xml"/><Relationship Id="rId7" Type="http://schemas.openxmlformats.org/officeDocument/2006/relationships/slide" Target="slide84.xml"/><Relationship Id="rId12" Type="http://schemas.openxmlformats.org/officeDocument/2006/relationships/slide" Target="slide104.xml"/><Relationship Id="rId17" Type="http://schemas.openxmlformats.org/officeDocument/2006/relationships/slide" Target="slide72.xml"/><Relationship Id="rId2" Type="http://schemas.openxmlformats.org/officeDocument/2006/relationships/slide" Target="slide74.xml"/><Relationship Id="rId16" Type="http://schemas.openxmlformats.org/officeDocument/2006/relationships/slide" Target="slide133.xml"/><Relationship Id="rId1" Type="http://schemas.openxmlformats.org/officeDocument/2006/relationships/slideLayout" Target="../slideLayouts/slideLayout2.xml"/><Relationship Id="rId6" Type="http://schemas.openxmlformats.org/officeDocument/2006/relationships/slide" Target="slide82.xml"/><Relationship Id="rId11" Type="http://schemas.openxmlformats.org/officeDocument/2006/relationships/slide" Target="slide97.xml"/><Relationship Id="rId5" Type="http://schemas.openxmlformats.org/officeDocument/2006/relationships/slide" Target="slide79.xml"/><Relationship Id="rId15" Type="http://schemas.openxmlformats.org/officeDocument/2006/relationships/slide" Target="slide127.xml"/><Relationship Id="rId10" Type="http://schemas.openxmlformats.org/officeDocument/2006/relationships/slide" Target="slide90.xml"/><Relationship Id="rId4" Type="http://schemas.openxmlformats.org/officeDocument/2006/relationships/slide" Target="slide77.xml"/><Relationship Id="rId9" Type="http://schemas.openxmlformats.org/officeDocument/2006/relationships/slide" Target="slide88.xml"/><Relationship Id="rId14" Type="http://schemas.openxmlformats.org/officeDocument/2006/relationships/slide" Target="slide120.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6.pn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73.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4.png"/><Relationship Id="rId4" Type="http://schemas.openxmlformats.org/officeDocument/2006/relationships/image" Target="../media/image123.gif"/></Relationships>
</file>

<file path=ppt/slides/_rels/slide94.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5.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gif"/><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30.bmp"/><Relationship Id="rId5" Type="http://schemas.openxmlformats.org/officeDocument/2006/relationships/image" Target="../media/image129.gif"/><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7.bmp"/><Relationship Id="rId7" Type="http://schemas.openxmlformats.org/officeDocument/2006/relationships/image" Target="../media/image141.png"/><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b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51105"/>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r>
                        <a:rPr lang="en-US" altLang="ko-KR" sz="1000"/>
                        <a:t>, 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49D29D9D-5173-4CE8-8DDA-3031F2CB28DB}"/>
              </a:ext>
            </a:extLst>
          </p:cNvPr>
          <p:cNvPicPr>
            <a:picLocks noChangeAspect="1"/>
          </p:cNvPicPr>
          <p:nvPr/>
        </p:nvPicPr>
        <p:blipFill>
          <a:blip r:embed="rId3"/>
          <a:stretch>
            <a:fillRect/>
          </a:stretch>
        </p:blipFill>
        <p:spPr>
          <a:xfrm>
            <a:off x="580444" y="1768758"/>
            <a:ext cx="3530570" cy="4951107"/>
          </a:xfrm>
          <a:prstGeom prst="rect">
            <a:avLst/>
          </a:prstGeom>
        </p:spPr>
      </p:pic>
      <p:pic>
        <p:nvPicPr>
          <p:cNvPr id="8" name="그림 7">
            <a:extLst>
              <a:ext uri="{FF2B5EF4-FFF2-40B4-BE49-F238E27FC236}">
                <a16:creationId xmlns:a16="http://schemas.microsoft.com/office/drawing/2014/main" id="{4B6455C3-BB96-41F6-B41D-BB20E6D0F0F7}"/>
              </a:ext>
            </a:extLst>
          </p:cNvPr>
          <p:cNvPicPr>
            <a:picLocks noChangeAspect="1"/>
          </p:cNvPicPr>
          <p:nvPr/>
        </p:nvPicPr>
        <p:blipFill>
          <a:blip r:embed="rId4"/>
          <a:stretch>
            <a:fillRect/>
          </a:stretch>
        </p:blipFill>
        <p:spPr>
          <a:xfrm>
            <a:off x="4408805" y="1775361"/>
            <a:ext cx="3530570" cy="4887800"/>
          </a:xfrm>
          <a:prstGeom prst="rect">
            <a:avLst/>
          </a:prstGeom>
        </p:spPr>
      </p:pic>
      <p:pic>
        <p:nvPicPr>
          <p:cNvPr id="10" name="그림 9">
            <a:extLst>
              <a:ext uri="{FF2B5EF4-FFF2-40B4-BE49-F238E27FC236}">
                <a16:creationId xmlns:a16="http://schemas.microsoft.com/office/drawing/2014/main" id="{DD52D36B-457B-40AC-98D7-4D23891B5248}"/>
              </a:ext>
            </a:extLst>
          </p:cNvPr>
          <p:cNvPicPr>
            <a:picLocks noChangeAspect="1"/>
          </p:cNvPicPr>
          <p:nvPr/>
        </p:nvPicPr>
        <p:blipFill>
          <a:blip r:embed="rId5"/>
          <a:stretch>
            <a:fillRect/>
          </a:stretch>
        </p:blipFill>
        <p:spPr>
          <a:xfrm>
            <a:off x="8237166" y="1775361"/>
            <a:ext cx="3414272" cy="4887800"/>
          </a:xfrm>
          <a:prstGeom prst="rect">
            <a:avLst/>
          </a:prstGeom>
        </p:spPr>
      </p:pic>
    </p:spTree>
    <p:extLst>
      <p:ext uri="{BB962C8B-B14F-4D97-AF65-F5344CB8AC3E}">
        <p14:creationId xmlns:p14="http://schemas.microsoft.com/office/powerpoint/2010/main" val="29535444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596382703"/>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884658427"/>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785" y="2146178"/>
            <a:ext cx="3337956" cy="1872512"/>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5419" y="2208252"/>
            <a:ext cx="2750479" cy="180614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6917" y="4516805"/>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2317601" y="5945702"/>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681" y="4301989"/>
            <a:ext cx="3337956" cy="187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09895854"/>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7489</TotalTime>
  <Words>15380</Words>
  <Application>Microsoft Office PowerPoint</Application>
  <PresentationFormat>와이드스크린</PresentationFormat>
  <Paragraphs>3731</Paragraphs>
  <Slides>176</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176</vt:i4>
      </vt:variant>
    </vt:vector>
  </HeadingPairs>
  <TitlesOfParts>
    <vt:vector size="187" baseType="lpstr">
      <vt:lpstr>AppleSDGothicNeo</vt:lpstr>
      <vt:lpstr>Nanum Gothic</vt:lpstr>
      <vt:lpstr>Noto Sans</vt:lpstr>
      <vt:lpstr>Noto Sans KR</vt:lpstr>
      <vt:lpstr>맑은 고딕</vt:lpstr>
      <vt:lpstr>맑은 고딕 Semilight</vt:lpstr>
      <vt:lpstr>함초롬바탕</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/Plan/Inforsec  강의안 - 정보보호</vt:lpstr>
      <vt:lpstr>/Plan/Defcybsec  강의안 – 국방 사이버 보안</vt:lpstr>
      <vt:lpstr>/Plan/Defcybsec  강의안 – 국방 사이버 보안</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302</cp:revision>
  <dcterms:created xsi:type="dcterms:W3CDTF">2021-02-08T02:39:04Z</dcterms:created>
  <dcterms:modified xsi:type="dcterms:W3CDTF">2021-03-02T16:48:51Z</dcterms:modified>
</cp:coreProperties>
</file>